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9" r:id="rId3"/>
    <p:sldId id="273" r:id="rId4"/>
    <p:sldId id="297" r:id="rId5"/>
    <p:sldId id="296" r:id="rId6"/>
    <p:sldId id="298" r:id="rId7"/>
    <p:sldId id="285" r:id="rId8"/>
    <p:sldId id="287" r:id="rId9"/>
    <p:sldId id="284" r:id="rId10"/>
    <p:sldId id="347" r:id="rId11"/>
    <p:sldId id="341" r:id="rId12"/>
    <p:sldId id="361" r:id="rId13"/>
    <p:sldId id="282" r:id="rId14"/>
    <p:sldId id="321" r:id="rId15"/>
    <p:sldId id="25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93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64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1AE9BD-5D6D-4A04-89D5-318AEE67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71B1E3-CE5A-4DF5-92F8-AB094C81EFCB}"/>
              </a:ext>
            </a:extLst>
          </p:cNvPr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D1869-4CCD-4E18-BEE5-F32DAFEE4A91}"/>
              </a:ext>
            </a:extLst>
          </p:cNvPr>
          <p:cNvSpPr txBox="1"/>
          <p:nvPr/>
        </p:nvSpPr>
        <p:spPr>
          <a:xfrm>
            <a:off x="4551812" y="1910750"/>
            <a:ext cx="70205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Happy House</a:t>
            </a:r>
            <a:endParaRPr lang="ko-KR" altLang="en-US" sz="6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D1869-4CCD-4E18-BEE5-F32DAFEE4A91}"/>
              </a:ext>
            </a:extLst>
          </p:cNvPr>
          <p:cNvSpPr txBox="1"/>
          <p:nvPr/>
        </p:nvSpPr>
        <p:spPr>
          <a:xfrm>
            <a:off x="7361241" y="3636168"/>
            <a:ext cx="42111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b="1" dirty="0">
                <a:latin typeface="나눔스퀘어 ExtraBold"/>
              </a:rPr>
              <a:t>김상협</a:t>
            </a:r>
            <a:r>
              <a:rPr lang="en-US" altLang="ko-KR" sz="3000" b="1" dirty="0">
                <a:latin typeface="나눔스퀘어 ExtraBold"/>
              </a:rPr>
              <a:t>, </a:t>
            </a:r>
            <a:r>
              <a:rPr lang="ko-KR" altLang="en-US" sz="3000" b="1" dirty="0">
                <a:latin typeface="나눔스퀘어 ExtraBold"/>
              </a:rPr>
              <a:t>유지태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D1869-4CCD-4E18-BEE5-F32DAFEE4A91}"/>
              </a:ext>
            </a:extLst>
          </p:cNvPr>
          <p:cNvSpPr txBox="1"/>
          <p:nvPr/>
        </p:nvSpPr>
        <p:spPr>
          <a:xfrm>
            <a:off x="7361241" y="3159513"/>
            <a:ext cx="42111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b="1" dirty="0">
                <a:latin typeface="나눔스퀘어 ExtraBold"/>
              </a:rPr>
              <a:t>서울 </a:t>
            </a:r>
            <a:r>
              <a:rPr lang="en-US" altLang="ko-KR" sz="3000" b="1" dirty="0">
                <a:latin typeface="나눔스퀘어 ExtraBold"/>
              </a:rPr>
              <a:t>12</a:t>
            </a:r>
            <a:r>
              <a:rPr lang="ko-KR" altLang="en-US" sz="3000" b="1" dirty="0">
                <a:latin typeface="나눔스퀘어 ExtraBold"/>
              </a:rPr>
              <a:t>반 </a:t>
            </a:r>
            <a:r>
              <a:rPr lang="en-US" altLang="ko-KR" sz="3000" b="1" dirty="0">
                <a:latin typeface="나눔스퀘어 ExtraBold"/>
              </a:rPr>
              <a:t>11</a:t>
            </a:r>
            <a:r>
              <a:rPr lang="ko-KR" altLang="en-US" sz="3000" b="1" dirty="0">
                <a:latin typeface="나눔스퀘어 ExtraBold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65627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27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 서비스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8377040" y="1272885"/>
            <a:ext cx="5310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절차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>
            <a:cxnSpLocks/>
          </p:cNvCxnSpPr>
          <p:nvPr/>
        </p:nvCxnSpPr>
        <p:spPr>
          <a:xfrm>
            <a:off x="8454717" y="1796105"/>
            <a:ext cx="67127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8377040" y="1983933"/>
            <a:ext cx="3614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폼 작성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찾기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 수정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탈퇴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1" y="6438998"/>
            <a:ext cx="4978656" cy="215911"/>
          </a:xfrm>
          <a:prstGeom prst="rect">
            <a:avLst/>
          </a:prstGeom>
        </p:spPr>
      </p:pic>
      <p:pic>
        <p:nvPicPr>
          <p:cNvPr id="2" name="가입탈퇴">
            <a:hlinkClick r:id="" action="ppaction://media"/>
            <a:extLst>
              <a:ext uri="{FF2B5EF4-FFF2-40B4-BE49-F238E27FC236}">
                <a16:creationId xmlns:a16="http://schemas.microsoft.com/office/drawing/2014/main" id="{F2B785FE-1EC9-66BA-82C4-5A73ECA18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9781" y="1298525"/>
            <a:ext cx="7613848" cy="41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0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193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아파트 서비스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8273561" y="1289871"/>
            <a:ext cx="4533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절차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8351054" y="1813091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8199621" y="1984330"/>
            <a:ext cx="3300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아파트 매물 조회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페이징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 매물 등록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 매물 등록 해제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방문 예약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방문 예약 취소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1" y="6438998"/>
            <a:ext cx="4978656" cy="215911"/>
          </a:xfrm>
          <a:prstGeom prst="rect">
            <a:avLst/>
          </a:prstGeom>
        </p:spPr>
      </p:pic>
      <p:pic>
        <p:nvPicPr>
          <p:cNvPr id="2" name="매물">
            <a:hlinkClick r:id="" action="ppaction://media"/>
            <a:extLst>
              <a:ext uri="{FF2B5EF4-FFF2-40B4-BE49-F238E27FC236}">
                <a16:creationId xmlns:a16="http://schemas.microsoft.com/office/drawing/2014/main" id="{F516F9AD-9952-A4C2-8C21-0AFA4956D0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560" y="1168796"/>
            <a:ext cx="7897746" cy="427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3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53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공지사항 서비스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8330050" y="1268078"/>
            <a:ext cx="5310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절차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8405433" y="1791298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8330050" y="2084015"/>
            <a:ext cx="3267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 작성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관리자 권한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공지사항 상세 조회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댓글 작성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댓글 수정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댓글 삭제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 목록 되돌아가기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1" y="6438998"/>
            <a:ext cx="4978656" cy="215911"/>
          </a:xfrm>
          <a:prstGeom prst="rect">
            <a:avLst/>
          </a:prstGeom>
        </p:spPr>
      </p:pic>
      <p:pic>
        <p:nvPicPr>
          <p:cNvPr id="2" name="공지사항">
            <a:hlinkClick r:id="" action="ppaction://media"/>
            <a:extLst>
              <a:ext uri="{FF2B5EF4-FFF2-40B4-BE49-F238E27FC236}">
                <a16:creationId xmlns:a16="http://schemas.microsoft.com/office/drawing/2014/main" id="{2D25A112-19B3-B652-5C3F-CA24A333A5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227" y="1298525"/>
            <a:ext cx="7640437" cy="413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31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1723549" cy="1350380"/>
              <a:chOff x="2700072" y="2021840"/>
              <a:chExt cx="2346911" cy="183877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700072" y="2729070"/>
                <a:ext cx="2346911" cy="1131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후기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후기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1" y="6438998"/>
            <a:ext cx="4978656" cy="21591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EFBBC3-5CA3-4A87-A293-439CD6185768}"/>
              </a:ext>
            </a:extLst>
          </p:cNvPr>
          <p:cNvSpPr/>
          <p:nvPr/>
        </p:nvSpPr>
        <p:spPr>
          <a:xfrm>
            <a:off x="1005840" y="1698005"/>
            <a:ext cx="5051383" cy="19913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C521D4-606E-4A59-8F47-F78F51B9E3E2}"/>
              </a:ext>
            </a:extLst>
          </p:cNvPr>
          <p:cNvSpPr/>
          <p:nvPr/>
        </p:nvSpPr>
        <p:spPr>
          <a:xfrm>
            <a:off x="6309360" y="1698005"/>
            <a:ext cx="5051383" cy="19913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4F1F5F-8E40-44EE-B444-423BC830C7A8}"/>
              </a:ext>
            </a:extLst>
          </p:cNvPr>
          <p:cNvSpPr/>
          <p:nvPr/>
        </p:nvSpPr>
        <p:spPr>
          <a:xfrm>
            <a:off x="1005840" y="3894667"/>
            <a:ext cx="5051383" cy="19913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966DCC-0CA9-4F5B-91CA-11FAC2A1C1A8}"/>
              </a:ext>
            </a:extLst>
          </p:cNvPr>
          <p:cNvSpPr/>
          <p:nvPr/>
        </p:nvSpPr>
        <p:spPr>
          <a:xfrm>
            <a:off x="6309360" y="3894667"/>
            <a:ext cx="5051383" cy="19913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429610-FD62-48D3-B4E8-9EB6B2EFA6A2}"/>
              </a:ext>
            </a:extLst>
          </p:cNvPr>
          <p:cNvSpPr/>
          <p:nvPr/>
        </p:nvSpPr>
        <p:spPr>
          <a:xfrm>
            <a:off x="5388979" y="3021121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A691EB-62F4-41E3-98A3-9E0785BA2D35}"/>
              </a:ext>
            </a:extLst>
          </p:cNvPr>
          <p:cNvSpPr txBox="1"/>
          <p:nvPr/>
        </p:nvSpPr>
        <p:spPr>
          <a:xfrm>
            <a:off x="5529811" y="306285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96F8E8-CA17-417A-9CC7-BA36319171A0}"/>
              </a:ext>
            </a:extLst>
          </p:cNvPr>
          <p:cNvSpPr/>
          <p:nvPr/>
        </p:nvSpPr>
        <p:spPr>
          <a:xfrm>
            <a:off x="6309360" y="3026960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1E30C4-5EB7-4F3B-9411-184451EC1F00}"/>
              </a:ext>
            </a:extLst>
          </p:cNvPr>
          <p:cNvSpPr txBox="1"/>
          <p:nvPr/>
        </p:nvSpPr>
        <p:spPr>
          <a:xfrm>
            <a:off x="6371644" y="3068695"/>
            <a:ext cx="569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AF4585-44FC-44E0-B69E-CD5AB6090A06}"/>
              </a:ext>
            </a:extLst>
          </p:cNvPr>
          <p:cNvSpPr/>
          <p:nvPr/>
        </p:nvSpPr>
        <p:spPr>
          <a:xfrm>
            <a:off x="5399592" y="3894667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C1373F-A8C2-4D78-9A6C-803564E52DA9}"/>
              </a:ext>
            </a:extLst>
          </p:cNvPr>
          <p:cNvSpPr txBox="1"/>
          <p:nvPr/>
        </p:nvSpPr>
        <p:spPr>
          <a:xfrm>
            <a:off x="5540424" y="393640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1987DC-2EF5-4E36-99A1-C635C03625EE}"/>
              </a:ext>
            </a:extLst>
          </p:cNvPr>
          <p:cNvSpPr/>
          <p:nvPr/>
        </p:nvSpPr>
        <p:spPr>
          <a:xfrm>
            <a:off x="6309813" y="3894667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40057-CD17-456E-AD97-02B54189CB68}"/>
              </a:ext>
            </a:extLst>
          </p:cNvPr>
          <p:cNvSpPr txBox="1"/>
          <p:nvPr/>
        </p:nvSpPr>
        <p:spPr>
          <a:xfrm>
            <a:off x="6450645" y="393640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6C7DDE-2821-47DF-A109-81AC3FA279C0}"/>
              </a:ext>
            </a:extLst>
          </p:cNvPr>
          <p:cNvSpPr txBox="1"/>
          <p:nvPr/>
        </p:nvSpPr>
        <p:spPr>
          <a:xfrm>
            <a:off x="1195538" y="2160272"/>
            <a:ext cx="4232249" cy="851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프로젝트에서 </a:t>
            </a:r>
            <a:r>
              <a:rPr lang="en-US" altLang="ko-KR" spc="-15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vue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작동하는 환경으로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바꿔주는 작업도 쉽지는 않았다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4BE099-02B8-4A76-AB02-604DEB5C5F4B}"/>
              </a:ext>
            </a:extLst>
          </p:cNvPr>
          <p:cNvSpPr txBox="1"/>
          <p:nvPr/>
        </p:nvSpPr>
        <p:spPr>
          <a:xfrm>
            <a:off x="6450645" y="2135924"/>
            <a:ext cx="4727577" cy="85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분담을 프론트와 백이 아닌 기능별로 분담해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진행 중 양쪽 모두 다룰 수 있어서 좋았다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6ECE67-8539-482B-972A-31F708926B38}"/>
              </a:ext>
            </a:extLst>
          </p:cNvPr>
          <p:cNvSpPr txBox="1"/>
          <p:nvPr/>
        </p:nvSpPr>
        <p:spPr>
          <a:xfrm>
            <a:off x="1299981" y="4353203"/>
            <a:ext cx="3809056" cy="851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수없이 많은 시간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Conflict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함께하며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대해 조금은 알 수 있지 않았나 싶다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EA9988-AFBC-4907-83A5-34D0845E16EA}"/>
              </a:ext>
            </a:extLst>
          </p:cNvPr>
          <p:cNvSpPr txBox="1"/>
          <p:nvPr/>
        </p:nvSpPr>
        <p:spPr>
          <a:xfrm>
            <a:off x="7115074" y="4249220"/>
            <a:ext cx="3871286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좋았다면 추억이고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나빴다면 경험이다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8AF07-FA85-9ECC-5218-C71B3632A192}"/>
              </a:ext>
            </a:extLst>
          </p:cNvPr>
          <p:cNvSpPr txBox="1"/>
          <p:nvPr/>
        </p:nvSpPr>
        <p:spPr>
          <a:xfrm>
            <a:off x="7188201" y="4860586"/>
            <a:ext cx="3871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“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호랑이는 죽어서 가죽을 남기고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,</a:t>
            </a: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  우리는 코드를 남길 것이다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 ”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37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480023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3249929" cy="523220"/>
            <a:chOff x="1191929" y="2733040"/>
            <a:chExt cx="324992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1.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2465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소개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1687000" cy="523220"/>
            <a:chOff x="1191929" y="2733040"/>
            <a:chExt cx="1687000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2.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1687000" cy="523220"/>
            <a:chOff x="1191929" y="2733040"/>
            <a:chExt cx="1687000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3.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1687000" cy="523220"/>
            <a:chOff x="1191929" y="2733040"/>
            <a:chExt cx="1687000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4.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4094391" cy="1354217"/>
              <a:chOff x="2700072" y="2021840"/>
              <a:chExt cx="5575224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700072" y="2734295"/>
                <a:ext cx="5575224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프로젝트 소개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262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80480" y="2357689"/>
            <a:ext cx="5012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매물 관리 웹 프로젝트</a:t>
            </a:r>
            <a:endParaRPr lang="ko-KR" altLang="en-US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>
            <a:cxnSpLocks/>
          </p:cNvCxnSpPr>
          <p:nvPr/>
        </p:nvCxnSpPr>
        <p:spPr>
          <a:xfrm>
            <a:off x="6454140" y="3007360"/>
            <a:ext cx="279337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380480" y="3311601"/>
            <a:ext cx="5539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아파트 매물 정보를 바탕으로 웹 사용자가 원하는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매물을 찾는 프로젝트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67" y="1828798"/>
            <a:ext cx="3259667" cy="32596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1" y="6438998"/>
            <a:ext cx="4978656" cy="21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5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388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기능 종류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유저 서비스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아파트 서비스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F67FE0-41F0-4D39-9EFE-3DBD0B9AA29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7EE3430-1A2E-47B2-A04C-314FFE5D238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67EA438-5C8B-44AA-8AC6-E58944798855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공지사항 서비스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8181C3-65EF-4C06-8767-F8278DD98B22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3" y="2275745"/>
            <a:ext cx="1622495" cy="162249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1" y="6438998"/>
            <a:ext cx="4978656" cy="21591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579" y="2122749"/>
            <a:ext cx="1924840" cy="192484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402" y="2122749"/>
            <a:ext cx="2102502" cy="210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47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1415772" cy="1354217"/>
              <a:chOff x="2700072" y="2021840"/>
              <a:chExt cx="1927819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700072" y="2734295"/>
                <a:ext cx="1927819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개발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9100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9514C9D-3640-238C-31B1-06474007C9CF}"/>
              </a:ext>
            </a:extLst>
          </p:cNvPr>
          <p:cNvSpPr/>
          <p:nvPr/>
        </p:nvSpPr>
        <p:spPr>
          <a:xfrm>
            <a:off x="5945928" y="1633365"/>
            <a:ext cx="2675292" cy="4541849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F8C919B-B1F4-92D6-2E85-97A34CD83D93}"/>
              </a:ext>
            </a:extLst>
          </p:cNvPr>
          <p:cNvSpPr/>
          <p:nvPr/>
        </p:nvSpPr>
        <p:spPr>
          <a:xfrm>
            <a:off x="9564252" y="1658344"/>
            <a:ext cx="2314275" cy="4541849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5BEB30A-5F17-50F4-1DF8-527F92037CA9}"/>
              </a:ext>
            </a:extLst>
          </p:cNvPr>
          <p:cNvSpPr/>
          <p:nvPr/>
        </p:nvSpPr>
        <p:spPr>
          <a:xfrm>
            <a:off x="584200" y="1651907"/>
            <a:ext cx="4551026" cy="2024428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28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도구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705405" y="3032810"/>
            <a:ext cx="209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/>
              <a:t>Vue</a:t>
            </a:r>
            <a:endParaRPr lang="ko-KR" altLang="en-US" sz="22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1384854" y="3460769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9674908" y="3676334"/>
            <a:ext cx="209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MySQL</a:t>
            </a:r>
            <a:endParaRPr lang="ko-KR" altLang="en-US" sz="22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10352605" y="4107221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237095" y="3090420"/>
            <a:ext cx="209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/>
              <a:t>SpringBoot</a:t>
            </a:r>
            <a:endParaRPr lang="ko-KR" altLang="en-US" sz="22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>
            <a:cxnSpLocks/>
          </p:cNvCxnSpPr>
          <p:nvPr/>
        </p:nvCxnSpPr>
        <p:spPr>
          <a:xfrm>
            <a:off x="6579751" y="3521307"/>
            <a:ext cx="140764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238" y="1924800"/>
            <a:ext cx="2961815" cy="22213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836284" y="5409975"/>
            <a:ext cx="209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Gitlab</a:t>
            </a:r>
            <a:endParaRPr lang="ko-KR" altLang="en-US" sz="22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2492682" y="583337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82" y="1752618"/>
            <a:ext cx="1323206" cy="132320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1" y="6438998"/>
            <a:ext cx="4978656" cy="2159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BF9FB3-0041-DB62-BC84-A9DDB3173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109" y="4182997"/>
            <a:ext cx="1323206" cy="13232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E11A92-62F3-7916-264A-4EC3653607F4}"/>
              </a:ext>
            </a:extLst>
          </p:cNvPr>
          <p:cNvSpPr txBox="1"/>
          <p:nvPr/>
        </p:nvSpPr>
        <p:spPr>
          <a:xfrm>
            <a:off x="2393604" y="1264033"/>
            <a:ext cx="118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439C0E-D6AE-5FB6-D21B-46B8BF199E47}"/>
              </a:ext>
            </a:extLst>
          </p:cNvPr>
          <p:cNvSpPr txBox="1"/>
          <p:nvPr/>
        </p:nvSpPr>
        <p:spPr>
          <a:xfrm>
            <a:off x="9997905" y="1269822"/>
            <a:ext cx="1443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DATABASE</a:t>
            </a:r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82F77EA-F67A-6AB4-7BB9-DEC3F5728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91" y="1806597"/>
            <a:ext cx="1407647" cy="1338927"/>
          </a:xfrm>
          <a:prstGeom prst="rect">
            <a:avLst/>
          </a:prstGeom>
        </p:spPr>
      </p:pic>
      <p:pic>
        <p:nvPicPr>
          <p:cNvPr id="35" name="그림 34" descr="클립아트이(가) 표시된 사진&#10;&#10;자동 생성된 설명">
            <a:extLst>
              <a:ext uri="{FF2B5EF4-FFF2-40B4-BE49-F238E27FC236}">
                <a16:creationId xmlns:a16="http://schemas.microsoft.com/office/drawing/2014/main" id="{ED5F3CCA-BEB0-26D0-AA19-DC499AC49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91" y="4259167"/>
            <a:ext cx="1513850" cy="14219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07000B9-937F-BD6E-AF7B-BD657724CE67}"/>
              </a:ext>
            </a:extLst>
          </p:cNvPr>
          <p:cNvSpPr txBox="1"/>
          <p:nvPr/>
        </p:nvSpPr>
        <p:spPr>
          <a:xfrm flipH="1">
            <a:off x="6175034" y="5465625"/>
            <a:ext cx="209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/>
              <a:t>MyBatis</a:t>
            </a:r>
            <a:endParaRPr lang="ko-KR" altLang="en-US" sz="2200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55B28D3-6380-B705-C83C-731D599E77CB}"/>
              </a:ext>
            </a:extLst>
          </p:cNvPr>
          <p:cNvCxnSpPr>
            <a:cxnSpLocks/>
          </p:cNvCxnSpPr>
          <p:nvPr/>
        </p:nvCxnSpPr>
        <p:spPr>
          <a:xfrm>
            <a:off x="6764000" y="5896512"/>
            <a:ext cx="91264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4D9189-F7C9-8D05-22AB-46660CBBCB49}"/>
              </a:ext>
            </a:extLst>
          </p:cNvPr>
          <p:cNvSpPr txBox="1"/>
          <p:nvPr/>
        </p:nvSpPr>
        <p:spPr>
          <a:xfrm>
            <a:off x="6846272" y="1282574"/>
            <a:ext cx="118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</a:t>
            </a:r>
            <a:endParaRPr lang="ko-KR" altLang="en-US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B0BBC06-33AE-43A3-E78C-1F89650B01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899" y="1756334"/>
            <a:ext cx="1700475" cy="144271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EC332EC-A631-6461-215A-DF3B0693DBDE}"/>
              </a:ext>
            </a:extLst>
          </p:cNvPr>
          <p:cNvSpPr txBox="1"/>
          <p:nvPr/>
        </p:nvSpPr>
        <p:spPr>
          <a:xfrm flipH="1">
            <a:off x="2666656" y="3025319"/>
            <a:ext cx="209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Bootstrap</a:t>
            </a:r>
            <a:endParaRPr lang="ko-KR" altLang="en-US" sz="2200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3316938-4821-25A9-A743-9878B56806CD}"/>
              </a:ext>
            </a:extLst>
          </p:cNvPr>
          <p:cNvCxnSpPr>
            <a:cxnSpLocks/>
          </p:cNvCxnSpPr>
          <p:nvPr/>
        </p:nvCxnSpPr>
        <p:spPr>
          <a:xfrm>
            <a:off x="3131389" y="3463697"/>
            <a:ext cx="11386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일정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7018394" y="1587227"/>
            <a:ext cx="359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일정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7092054" y="232555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7018394" y="2629791"/>
            <a:ext cx="4555727" cy="1341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lvl="0" indent="-306000" defTabSz="457200" latinLnBrk="0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rgbClr val="969DC6"/>
              </a:buClr>
              <a:buSzPct val="92000"/>
              <a:buFont typeface="Wingdings 2" panose="05020102010507070707" pitchFamily="18" charset="2"/>
              <a:buChar char=""/>
            </a:pPr>
            <a:r>
              <a:rPr lang="ko-KR" altLang="en-US" sz="1600" spc="30" dirty="0"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첫 날은 계획을 세우는 데</a:t>
            </a:r>
            <a:r>
              <a:rPr lang="en-US" altLang="ko-KR" sz="1600" spc="30" dirty="0"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pc="30" dirty="0"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마지막 날은 프로젝트를 마무리하는 데 시간을 사용</a:t>
            </a:r>
            <a:endParaRPr lang="en-US" altLang="ko-KR" sz="1600" spc="30" dirty="0"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6000" lvl="0" indent="-306000" defTabSz="457200" latinLnBrk="0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rgbClr val="969DC6"/>
              </a:buClr>
              <a:buSzPct val="92000"/>
              <a:buFont typeface="Wingdings 2" panose="05020102010507070707" pitchFamily="18" charset="2"/>
              <a:buChar char=""/>
            </a:pPr>
            <a:r>
              <a:rPr lang="ko-KR" altLang="en-US" sz="1600" spc="30" dirty="0"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회색 구간은 모든 인원이</a:t>
            </a:r>
            <a:r>
              <a:rPr lang="en-US" altLang="ko-KR" sz="1600" spc="30" dirty="0"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pc="30" dirty="0"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나머지는 각자의 색에 할당되는 부분을 담당</a:t>
            </a:r>
            <a:endParaRPr lang="en-US" altLang="ko-KR" sz="1600" spc="30" dirty="0"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722" y="1587227"/>
            <a:ext cx="5150115" cy="39308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1" y="6438998"/>
            <a:ext cx="4978656" cy="21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1415772" cy="1354217"/>
              <a:chOff x="2700072" y="2021840"/>
              <a:chExt cx="1927819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611318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2700072" y="2734295"/>
                <a:ext cx="1927819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구현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2497</TotalTime>
  <Words>247</Words>
  <Application>Microsoft Office PowerPoint</Application>
  <PresentationFormat>와이드스크린</PresentationFormat>
  <Paragraphs>89</Paragraphs>
  <Slides>15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나눔고딕</vt:lpstr>
      <vt:lpstr>나눔고딕 ExtraBold</vt:lpstr>
      <vt:lpstr>나눔스퀘어 ExtraBold</vt:lpstr>
      <vt:lpstr>Arial</vt:lpstr>
      <vt:lpstr>Wingdings 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yoojt233@smail.kongju.ac.kr</cp:lastModifiedBy>
  <cp:revision>130</cp:revision>
  <dcterms:created xsi:type="dcterms:W3CDTF">2019-12-23T00:32:35Z</dcterms:created>
  <dcterms:modified xsi:type="dcterms:W3CDTF">2022-05-26T17:39:03Z</dcterms:modified>
</cp:coreProperties>
</file>